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3" r:id="rId4"/>
    <p:sldId id="257" r:id="rId5"/>
    <p:sldId id="259" r:id="rId6"/>
    <p:sldId id="260" r:id="rId7"/>
    <p:sldId id="261" r:id="rId8"/>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0F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13"/>
    <p:restoredTop sz="94665"/>
  </p:normalViewPr>
  <p:slideViewPr>
    <p:cSldViewPr snapToGrid="0">
      <p:cViewPr varScale="1">
        <p:scale>
          <a:sx n="93" d="100"/>
          <a:sy n="93" d="100"/>
        </p:scale>
        <p:origin x="344"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5F150-4AAF-8260-8383-FE285818D77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HR"/>
          </a:p>
        </p:txBody>
      </p:sp>
      <p:sp>
        <p:nvSpPr>
          <p:cNvPr id="3" name="Subtitle 2">
            <a:extLst>
              <a:ext uri="{FF2B5EF4-FFF2-40B4-BE49-F238E27FC236}">
                <a16:creationId xmlns:a16="http://schemas.microsoft.com/office/drawing/2014/main" id="{81110B05-1896-0B46-5296-10B9A2E2E1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HR"/>
          </a:p>
        </p:txBody>
      </p:sp>
      <p:sp>
        <p:nvSpPr>
          <p:cNvPr id="4" name="Date Placeholder 3">
            <a:extLst>
              <a:ext uri="{FF2B5EF4-FFF2-40B4-BE49-F238E27FC236}">
                <a16:creationId xmlns:a16="http://schemas.microsoft.com/office/drawing/2014/main" id="{887B9232-98EF-8A76-1B86-C7F4206D79EB}"/>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5" name="Footer Placeholder 4">
            <a:extLst>
              <a:ext uri="{FF2B5EF4-FFF2-40B4-BE49-F238E27FC236}">
                <a16:creationId xmlns:a16="http://schemas.microsoft.com/office/drawing/2014/main" id="{28BA96CA-37FF-9010-8959-E866B411788F}"/>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081F1F20-5691-77A6-0C3D-A7B81F99EF3E}"/>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2850650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F8E65-520E-D872-1C6E-E89542758586}"/>
              </a:ext>
            </a:extLst>
          </p:cNvPr>
          <p:cNvSpPr>
            <a:spLocks noGrp="1"/>
          </p:cNvSpPr>
          <p:nvPr>
            <p:ph type="title"/>
          </p:nvPr>
        </p:nvSpPr>
        <p:spPr/>
        <p:txBody>
          <a:bodyPr/>
          <a:lstStyle/>
          <a:p>
            <a:r>
              <a:rPr lang="en-GB"/>
              <a:t>Click to edit Master title style</a:t>
            </a:r>
            <a:endParaRPr lang="en-HR"/>
          </a:p>
        </p:txBody>
      </p:sp>
      <p:sp>
        <p:nvSpPr>
          <p:cNvPr id="3" name="Vertical Text Placeholder 2">
            <a:extLst>
              <a:ext uri="{FF2B5EF4-FFF2-40B4-BE49-F238E27FC236}">
                <a16:creationId xmlns:a16="http://schemas.microsoft.com/office/drawing/2014/main" id="{F145179D-D862-6BF1-7237-93A219446BA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208340C4-6396-E744-65BA-F73F4618A8CE}"/>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5" name="Footer Placeholder 4">
            <a:extLst>
              <a:ext uri="{FF2B5EF4-FFF2-40B4-BE49-F238E27FC236}">
                <a16:creationId xmlns:a16="http://schemas.microsoft.com/office/drawing/2014/main" id="{33AE36CC-D944-339C-34C9-3EBEDCC4F1B0}"/>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46AA0509-465E-9780-C11B-1CA151FE9F40}"/>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16158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116A0B-63EF-016F-6FAA-603511F7219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HR"/>
          </a:p>
        </p:txBody>
      </p:sp>
      <p:sp>
        <p:nvSpPr>
          <p:cNvPr id="3" name="Vertical Text Placeholder 2">
            <a:extLst>
              <a:ext uri="{FF2B5EF4-FFF2-40B4-BE49-F238E27FC236}">
                <a16:creationId xmlns:a16="http://schemas.microsoft.com/office/drawing/2014/main" id="{4EC05DAC-BF79-56BF-578F-48B8E5EB144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420654DB-FD5C-A638-898E-A1DD2FA3A70B}"/>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5" name="Footer Placeholder 4">
            <a:extLst>
              <a:ext uri="{FF2B5EF4-FFF2-40B4-BE49-F238E27FC236}">
                <a16:creationId xmlns:a16="http://schemas.microsoft.com/office/drawing/2014/main" id="{29C3F9E9-EAFC-FF65-61FE-16A5A1D3416F}"/>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F51F389D-1A99-6E44-B42C-46F1329FF021}"/>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158472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24B27-7DE5-C842-3A34-637A61E064C5}"/>
              </a:ext>
            </a:extLst>
          </p:cNvPr>
          <p:cNvSpPr>
            <a:spLocks noGrp="1"/>
          </p:cNvSpPr>
          <p:nvPr>
            <p:ph type="title"/>
          </p:nvPr>
        </p:nvSpPr>
        <p:spPr/>
        <p:txBody>
          <a:bodyPr/>
          <a:lstStyle/>
          <a:p>
            <a:r>
              <a:rPr lang="en-GB"/>
              <a:t>Click to edit Master title style</a:t>
            </a:r>
            <a:endParaRPr lang="en-HR"/>
          </a:p>
        </p:txBody>
      </p:sp>
      <p:sp>
        <p:nvSpPr>
          <p:cNvPr id="3" name="Content Placeholder 2">
            <a:extLst>
              <a:ext uri="{FF2B5EF4-FFF2-40B4-BE49-F238E27FC236}">
                <a16:creationId xmlns:a16="http://schemas.microsoft.com/office/drawing/2014/main" id="{39FDF272-7691-FEA1-3F7B-2A67ABF4613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BFDFC62E-3595-F859-35C5-E30269E42BD6}"/>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5" name="Footer Placeholder 4">
            <a:extLst>
              <a:ext uri="{FF2B5EF4-FFF2-40B4-BE49-F238E27FC236}">
                <a16:creationId xmlns:a16="http://schemas.microsoft.com/office/drawing/2014/main" id="{1926699B-02BD-DA3E-EDAE-F6880D9575DF}"/>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0B4E87C4-8C20-3CCD-0D51-C3C756FD4F3B}"/>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3501269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5A3DB-245C-EB03-C1F7-EA20EAC93C3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HR"/>
          </a:p>
        </p:txBody>
      </p:sp>
      <p:sp>
        <p:nvSpPr>
          <p:cNvPr id="3" name="Text Placeholder 2">
            <a:extLst>
              <a:ext uri="{FF2B5EF4-FFF2-40B4-BE49-F238E27FC236}">
                <a16:creationId xmlns:a16="http://schemas.microsoft.com/office/drawing/2014/main" id="{690050D1-2C4D-CEB7-CD7B-A4AE840A35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2E1D8EE-F3CD-4F63-AD2C-79901F17B89D}"/>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5" name="Footer Placeholder 4">
            <a:extLst>
              <a:ext uri="{FF2B5EF4-FFF2-40B4-BE49-F238E27FC236}">
                <a16:creationId xmlns:a16="http://schemas.microsoft.com/office/drawing/2014/main" id="{FE56773E-2A9A-5530-7C8A-832DAF93932D}"/>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F5601028-14A7-442B-1042-A67DCB366CE6}"/>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106107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CA7C6-E72E-8C31-8121-15802B0B95D4}"/>
              </a:ext>
            </a:extLst>
          </p:cNvPr>
          <p:cNvSpPr>
            <a:spLocks noGrp="1"/>
          </p:cNvSpPr>
          <p:nvPr>
            <p:ph type="title"/>
          </p:nvPr>
        </p:nvSpPr>
        <p:spPr/>
        <p:txBody>
          <a:bodyPr/>
          <a:lstStyle/>
          <a:p>
            <a:r>
              <a:rPr lang="en-GB"/>
              <a:t>Click to edit Master title style</a:t>
            </a:r>
            <a:endParaRPr lang="en-HR"/>
          </a:p>
        </p:txBody>
      </p:sp>
      <p:sp>
        <p:nvSpPr>
          <p:cNvPr id="3" name="Content Placeholder 2">
            <a:extLst>
              <a:ext uri="{FF2B5EF4-FFF2-40B4-BE49-F238E27FC236}">
                <a16:creationId xmlns:a16="http://schemas.microsoft.com/office/drawing/2014/main" id="{5631B0F9-99EB-0D5F-942C-1C8B2A43D7F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Content Placeholder 3">
            <a:extLst>
              <a:ext uri="{FF2B5EF4-FFF2-40B4-BE49-F238E27FC236}">
                <a16:creationId xmlns:a16="http://schemas.microsoft.com/office/drawing/2014/main" id="{1F9EB841-6A43-0179-0F22-80BBEE519F2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5" name="Date Placeholder 4">
            <a:extLst>
              <a:ext uri="{FF2B5EF4-FFF2-40B4-BE49-F238E27FC236}">
                <a16:creationId xmlns:a16="http://schemas.microsoft.com/office/drawing/2014/main" id="{0CEBFFEB-1486-B7FF-CA9D-8969D243CFFF}"/>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6" name="Footer Placeholder 5">
            <a:extLst>
              <a:ext uri="{FF2B5EF4-FFF2-40B4-BE49-F238E27FC236}">
                <a16:creationId xmlns:a16="http://schemas.microsoft.com/office/drawing/2014/main" id="{FBD3A9F4-6F31-2BD9-4686-0B0B727CE60F}"/>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BF22C8B4-7FFA-4305-13FF-A0726A804213}"/>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3923498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50512-46D7-6371-4261-4490D6FDA6B2}"/>
              </a:ext>
            </a:extLst>
          </p:cNvPr>
          <p:cNvSpPr>
            <a:spLocks noGrp="1"/>
          </p:cNvSpPr>
          <p:nvPr>
            <p:ph type="title"/>
          </p:nvPr>
        </p:nvSpPr>
        <p:spPr>
          <a:xfrm>
            <a:off x="839788" y="365125"/>
            <a:ext cx="10515600" cy="1325563"/>
          </a:xfrm>
        </p:spPr>
        <p:txBody>
          <a:bodyPr/>
          <a:lstStyle/>
          <a:p>
            <a:r>
              <a:rPr lang="en-GB"/>
              <a:t>Click to edit Master title style</a:t>
            </a:r>
            <a:endParaRPr lang="en-HR"/>
          </a:p>
        </p:txBody>
      </p:sp>
      <p:sp>
        <p:nvSpPr>
          <p:cNvPr id="3" name="Text Placeholder 2">
            <a:extLst>
              <a:ext uri="{FF2B5EF4-FFF2-40B4-BE49-F238E27FC236}">
                <a16:creationId xmlns:a16="http://schemas.microsoft.com/office/drawing/2014/main" id="{0D5E2447-90FB-99BE-7287-25F20E7CF0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164481A-DBE3-C5A4-EAEB-0F3D24DD357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5" name="Text Placeholder 4">
            <a:extLst>
              <a:ext uri="{FF2B5EF4-FFF2-40B4-BE49-F238E27FC236}">
                <a16:creationId xmlns:a16="http://schemas.microsoft.com/office/drawing/2014/main" id="{3ED46913-C7FE-1A03-EDD6-7017DF1669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EF3DB33-0727-4A6C-CD0E-6EC18561772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7" name="Date Placeholder 6">
            <a:extLst>
              <a:ext uri="{FF2B5EF4-FFF2-40B4-BE49-F238E27FC236}">
                <a16:creationId xmlns:a16="http://schemas.microsoft.com/office/drawing/2014/main" id="{4217C64A-CB21-1839-209B-A88303FC6440}"/>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8" name="Footer Placeholder 7">
            <a:extLst>
              <a:ext uri="{FF2B5EF4-FFF2-40B4-BE49-F238E27FC236}">
                <a16:creationId xmlns:a16="http://schemas.microsoft.com/office/drawing/2014/main" id="{4E61287D-7EDB-A1E6-1D79-A9A56361813C}"/>
              </a:ext>
            </a:extLst>
          </p:cNvPr>
          <p:cNvSpPr>
            <a:spLocks noGrp="1"/>
          </p:cNvSpPr>
          <p:nvPr>
            <p:ph type="ftr" sz="quarter" idx="11"/>
          </p:nvPr>
        </p:nvSpPr>
        <p:spPr/>
        <p:txBody>
          <a:bodyPr/>
          <a:lstStyle/>
          <a:p>
            <a:endParaRPr lang="en-HR"/>
          </a:p>
        </p:txBody>
      </p:sp>
      <p:sp>
        <p:nvSpPr>
          <p:cNvPr id="9" name="Slide Number Placeholder 8">
            <a:extLst>
              <a:ext uri="{FF2B5EF4-FFF2-40B4-BE49-F238E27FC236}">
                <a16:creationId xmlns:a16="http://schemas.microsoft.com/office/drawing/2014/main" id="{84521A8E-606F-6C92-BF7D-57CB9C97ABC5}"/>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3167628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5428C-58A1-4D4C-9FEE-60CD61967985}"/>
              </a:ext>
            </a:extLst>
          </p:cNvPr>
          <p:cNvSpPr>
            <a:spLocks noGrp="1"/>
          </p:cNvSpPr>
          <p:nvPr>
            <p:ph type="title"/>
          </p:nvPr>
        </p:nvSpPr>
        <p:spPr/>
        <p:txBody>
          <a:bodyPr/>
          <a:lstStyle/>
          <a:p>
            <a:r>
              <a:rPr lang="en-GB"/>
              <a:t>Click to edit Master title style</a:t>
            </a:r>
            <a:endParaRPr lang="en-HR"/>
          </a:p>
        </p:txBody>
      </p:sp>
      <p:sp>
        <p:nvSpPr>
          <p:cNvPr id="3" name="Date Placeholder 2">
            <a:extLst>
              <a:ext uri="{FF2B5EF4-FFF2-40B4-BE49-F238E27FC236}">
                <a16:creationId xmlns:a16="http://schemas.microsoft.com/office/drawing/2014/main" id="{E892BE12-8591-1B24-576B-C58A406878E5}"/>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4" name="Footer Placeholder 3">
            <a:extLst>
              <a:ext uri="{FF2B5EF4-FFF2-40B4-BE49-F238E27FC236}">
                <a16:creationId xmlns:a16="http://schemas.microsoft.com/office/drawing/2014/main" id="{7E138483-B110-EA49-D790-9826EBC40EDF}"/>
              </a:ext>
            </a:extLst>
          </p:cNvPr>
          <p:cNvSpPr>
            <a:spLocks noGrp="1"/>
          </p:cNvSpPr>
          <p:nvPr>
            <p:ph type="ftr" sz="quarter" idx="11"/>
          </p:nvPr>
        </p:nvSpPr>
        <p:spPr/>
        <p:txBody>
          <a:bodyPr/>
          <a:lstStyle/>
          <a:p>
            <a:endParaRPr lang="en-HR"/>
          </a:p>
        </p:txBody>
      </p:sp>
      <p:sp>
        <p:nvSpPr>
          <p:cNvPr id="5" name="Slide Number Placeholder 4">
            <a:extLst>
              <a:ext uri="{FF2B5EF4-FFF2-40B4-BE49-F238E27FC236}">
                <a16:creationId xmlns:a16="http://schemas.microsoft.com/office/drawing/2014/main" id="{0625E5C1-217E-C53E-4613-427590A36223}"/>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2279382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12833D-A44A-460E-96A9-28114E53045C}"/>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3" name="Footer Placeholder 2">
            <a:extLst>
              <a:ext uri="{FF2B5EF4-FFF2-40B4-BE49-F238E27FC236}">
                <a16:creationId xmlns:a16="http://schemas.microsoft.com/office/drawing/2014/main" id="{E1E802A3-6AEC-A377-5B8A-A021D1B68305}"/>
              </a:ext>
            </a:extLst>
          </p:cNvPr>
          <p:cNvSpPr>
            <a:spLocks noGrp="1"/>
          </p:cNvSpPr>
          <p:nvPr>
            <p:ph type="ftr" sz="quarter" idx="11"/>
          </p:nvPr>
        </p:nvSpPr>
        <p:spPr/>
        <p:txBody>
          <a:bodyPr/>
          <a:lstStyle/>
          <a:p>
            <a:endParaRPr lang="en-HR"/>
          </a:p>
        </p:txBody>
      </p:sp>
      <p:sp>
        <p:nvSpPr>
          <p:cNvPr id="4" name="Slide Number Placeholder 3">
            <a:extLst>
              <a:ext uri="{FF2B5EF4-FFF2-40B4-BE49-F238E27FC236}">
                <a16:creationId xmlns:a16="http://schemas.microsoft.com/office/drawing/2014/main" id="{969D6F99-1FD0-F29F-6BB6-2CA4EF5B2FA4}"/>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2828202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ECC6F-CDA3-7B14-AC08-05202A40965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HR"/>
          </a:p>
        </p:txBody>
      </p:sp>
      <p:sp>
        <p:nvSpPr>
          <p:cNvPr id="3" name="Content Placeholder 2">
            <a:extLst>
              <a:ext uri="{FF2B5EF4-FFF2-40B4-BE49-F238E27FC236}">
                <a16:creationId xmlns:a16="http://schemas.microsoft.com/office/drawing/2014/main" id="{5FC5E86A-0763-93E0-9C2A-019F7A4DC1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Text Placeholder 3">
            <a:extLst>
              <a:ext uri="{FF2B5EF4-FFF2-40B4-BE49-F238E27FC236}">
                <a16:creationId xmlns:a16="http://schemas.microsoft.com/office/drawing/2014/main" id="{C5F66BD8-8D36-F2BA-BDF7-9391CCC247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6B179B-87B1-ECA9-20BA-7ABBC22AFAB2}"/>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6" name="Footer Placeholder 5">
            <a:extLst>
              <a:ext uri="{FF2B5EF4-FFF2-40B4-BE49-F238E27FC236}">
                <a16:creationId xmlns:a16="http://schemas.microsoft.com/office/drawing/2014/main" id="{3F127D68-138F-A773-63D7-DFBF23C0071C}"/>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24D85ED6-D275-23ED-28A8-279BBBE0F90C}"/>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1458550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8FBA-A820-3530-9A1C-0587F16C558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HR"/>
          </a:p>
        </p:txBody>
      </p:sp>
      <p:sp>
        <p:nvSpPr>
          <p:cNvPr id="3" name="Picture Placeholder 2">
            <a:extLst>
              <a:ext uri="{FF2B5EF4-FFF2-40B4-BE49-F238E27FC236}">
                <a16:creationId xmlns:a16="http://schemas.microsoft.com/office/drawing/2014/main" id="{B26F6BDB-D38B-F0A7-7FFD-52E3CD0476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R"/>
          </a:p>
        </p:txBody>
      </p:sp>
      <p:sp>
        <p:nvSpPr>
          <p:cNvPr id="4" name="Text Placeholder 3">
            <a:extLst>
              <a:ext uri="{FF2B5EF4-FFF2-40B4-BE49-F238E27FC236}">
                <a16:creationId xmlns:a16="http://schemas.microsoft.com/office/drawing/2014/main" id="{A52D7878-5914-059A-6A02-FBECDED77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E4625CF-AE92-6AFE-4C34-165BA6942283}"/>
              </a:ext>
            </a:extLst>
          </p:cNvPr>
          <p:cNvSpPr>
            <a:spLocks noGrp="1"/>
          </p:cNvSpPr>
          <p:nvPr>
            <p:ph type="dt" sz="half" idx="10"/>
          </p:nvPr>
        </p:nvSpPr>
        <p:spPr/>
        <p:txBody>
          <a:bodyPr/>
          <a:lstStyle/>
          <a:p>
            <a:fld id="{8AD23163-E99C-304B-B35A-2ED9681E7F9E}" type="datetimeFigureOut">
              <a:rPr lang="en-HR" smtClean="0"/>
              <a:t>04.07.2025.</a:t>
            </a:fld>
            <a:endParaRPr lang="en-HR"/>
          </a:p>
        </p:txBody>
      </p:sp>
      <p:sp>
        <p:nvSpPr>
          <p:cNvPr id="6" name="Footer Placeholder 5">
            <a:extLst>
              <a:ext uri="{FF2B5EF4-FFF2-40B4-BE49-F238E27FC236}">
                <a16:creationId xmlns:a16="http://schemas.microsoft.com/office/drawing/2014/main" id="{928DBFC7-5AA0-6940-2F86-41A7FEAD5DAC}"/>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2693AAFB-97BF-1222-E4DB-548A86930546}"/>
              </a:ext>
            </a:extLst>
          </p:cNvPr>
          <p:cNvSpPr>
            <a:spLocks noGrp="1"/>
          </p:cNvSpPr>
          <p:nvPr>
            <p:ph type="sldNum" sz="quarter" idx="12"/>
          </p:nvPr>
        </p:nvSpPr>
        <p:spPr/>
        <p:txBody>
          <a:bodyPr/>
          <a:lstStyle/>
          <a:p>
            <a:fld id="{4156E7CC-699A-1145-8BC7-874622CF7134}" type="slidenum">
              <a:rPr lang="en-HR" smtClean="0"/>
              <a:t>‹#›</a:t>
            </a:fld>
            <a:endParaRPr lang="en-HR"/>
          </a:p>
        </p:txBody>
      </p:sp>
    </p:spTree>
    <p:extLst>
      <p:ext uri="{BB962C8B-B14F-4D97-AF65-F5344CB8AC3E}">
        <p14:creationId xmlns:p14="http://schemas.microsoft.com/office/powerpoint/2010/main" val="167264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BE428-11B2-C070-5EC5-2764FC309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0732D3E8-DC9C-DF5C-CD0D-543051977E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CA8CA013-9D38-82AC-BA2C-6EB8774E52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D23163-E99C-304B-B35A-2ED9681E7F9E}" type="datetimeFigureOut">
              <a:rPr lang="en-HR" smtClean="0"/>
              <a:t>04.07.2025.</a:t>
            </a:fld>
            <a:endParaRPr lang="en-HR"/>
          </a:p>
        </p:txBody>
      </p:sp>
      <p:sp>
        <p:nvSpPr>
          <p:cNvPr id="5" name="Footer Placeholder 4">
            <a:extLst>
              <a:ext uri="{FF2B5EF4-FFF2-40B4-BE49-F238E27FC236}">
                <a16:creationId xmlns:a16="http://schemas.microsoft.com/office/drawing/2014/main" id="{C2EB5549-3CCA-4C3B-34A4-006561235A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HR"/>
          </a:p>
        </p:txBody>
      </p:sp>
      <p:sp>
        <p:nvSpPr>
          <p:cNvPr id="6" name="Slide Number Placeholder 5">
            <a:extLst>
              <a:ext uri="{FF2B5EF4-FFF2-40B4-BE49-F238E27FC236}">
                <a16:creationId xmlns:a16="http://schemas.microsoft.com/office/drawing/2014/main" id="{9DC293AD-6D53-258D-9294-A5413538AC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56E7CC-699A-1145-8BC7-874622CF7134}" type="slidenum">
              <a:rPr lang="en-HR" smtClean="0"/>
              <a:t>‹#›</a:t>
            </a:fld>
            <a:endParaRPr lang="en-HR"/>
          </a:p>
        </p:txBody>
      </p:sp>
    </p:spTree>
    <p:extLst>
      <p:ext uri="{BB962C8B-B14F-4D97-AF65-F5344CB8AC3E}">
        <p14:creationId xmlns:p14="http://schemas.microsoft.com/office/powerpoint/2010/main" val="1066675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7AC8-C573-2407-8D99-108056562144}"/>
              </a:ext>
            </a:extLst>
          </p:cNvPr>
          <p:cNvSpPr>
            <a:spLocks noGrp="1"/>
          </p:cNvSpPr>
          <p:nvPr>
            <p:ph type="ctrTitle"/>
          </p:nvPr>
        </p:nvSpPr>
        <p:spPr>
          <a:xfrm>
            <a:off x="1524000" y="1946831"/>
            <a:ext cx="9144000" cy="2387600"/>
          </a:xfrm>
        </p:spPr>
        <p:txBody>
          <a:bodyPr/>
          <a:lstStyle/>
          <a:p>
            <a:r>
              <a:rPr lang="en-HR" dirty="0">
                <a:solidFill>
                  <a:schemeClr val="bg1"/>
                </a:solidFill>
                <a:latin typeface="Trebuchet MS" panose="020B0703020202090204" pitchFamily="34" charset="0"/>
              </a:rPr>
              <a:t>Title</a:t>
            </a:r>
          </a:p>
        </p:txBody>
      </p:sp>
      <p:sp>
        <p:nvSpPr>
          <p:cNvPr id="3" name="Subtitle 2">
            <a:extLst>
              <a:ext uri="{FF2B5EF4-FFF2-40B4-BE49-F238E27FC236}">
                <a16:creationId xmlns:a16="http://schemas.microsoft.com/office/drawing/2014/main" id="{5F2E76A7-B8F1-B728-F457-EE70FBFD0589}"/>
              </a:ext>
            </a:extLst>
          </p:cNvPr>
          <p:cNvSpPr>
            <a:spLocks noGrp="1"/>
          </p:cNvSpPr>
          <p:nvPr>
            <p:ph type="subTitle" idx="1"/>
          </p:nvPr>
        </p:nvSpPr>
        <p:spPr>
          <a:xfrm>
            <a:off x="1524000" y="4538424"/>
            <a:ext cx="9144000" cy="1655762"/>
          </a:xfrm>
        </p:spPr>
        <p:txBody>
          <a:bodyPr/>
          <a:lstStyle/>
          <a:p>
            <a:r>
              <a:rPr lang="en-HR" dirty="0">
                <a:solidFill>
                  <a:schemeClr val="bg1"/>
                </a:solidFill>
                <a:latin typeface="Trebuchet MS" panose="020B0703020202090204" pitchFamily="34" charset="0"/>
              </a:rPr>
              <a:t>Authors and Affiliations</a:t>
            </a:r>
          </a:p>
        </p:txBody>
      </p:sp>
      <p:sp>
        <p:nvSpPr>
          <p:cNvPr id="6" name="TextBox 5">
            <a:extLst>
              <a:ext uri="{FF2B5EF4-FFF2-40B4-BE49-F238E27FC236}">
                <a16:creationId xmlns:a16="http://schemas.microsoft.com/office/drawing/2014/main" id="{7CA3F22E-D16E-8A94-4222-5E25554CCB42}"/>
              </a:ext>
            </a:extLst>
          </p:cNvPr>
          <p:cNvSpPr txBox="1"/>
          <p:nvPr/>
        </p:nvSpPr>
        <p:spPr>
          <a:xfrm>
            <a:off x="3047999" y="2885052"/>
            <a:ext cx="6096000" cy="369332"/>
          </a:xfrm>
          <a:prstGeom prst="rect">
            <a:avLst/>
          </a:prstGeom>
          <a:noFill/>
        </p:spPr>
        <p:txBody>
          <a:bodyPr wrap="square">
            <a:spAutoFit/>
          </a:bodyPr>
          <a:lstStyle/>
          <a:p>
            <a:pPr algn="ctr" hangingPunct="1"/>
            <a:r>
              <a:rPr lang="en-US" sz="1800" b="1" dirty="0">
                <a:solidFill>
                  <a:schemeClr val="bg1"/>
                </a:solidFill>
                <a:latin typeface="Trebuchet MS" panose="020B0703020202090204" pitchFamily="34" charset="0"/>
                <a:cs typeface="Helvetica" panose="020B0604020202020204" pitchFamily="34" charset="0"/>
              </a:rPr>
              <a:t>Video Article</a:t>
            </a:r>
          </a:p>
        </p:txBody>
      </p:sp>
      <p:sp>
        <p:nvSpPr>
          <p:cNvPr id="7" name="TextBox 6">
            <a:extLst>
              <a:ext uri="{FF2B5EF4-FFF2-40B4-BE49-F238E27FC236}">
                <a16:creationId xmlns:a16="http://schemas.microsoft.com/office/drawing/2014/main" id="{78B9DAD9-4DB2-6A98-99C2-4E995C64B967}"/>
              </a:ext>
            </a:extLst>
          </p:cNvPr>
          <p:cNvSpPr txBox="1"/>
          <p:nvPr/>
        </p:nvSpPr>
        <p:spPr>
          <a:xfrm>
            <a:off x="9989127" y="5195455"/>
            <a:ext cx="1584762" cy="1015663"/>
          </a:xfrm>
          <a:prstGeom prst="rect">
            <a:avLst/>
          </a:prstGeom>
          <a:noFill/>
        </p:spPr>
        <p:txBody>
          <a:bodyPr wrap="square" rtlCol="0">
            <a:spAutoFit/>
          </a:bodyPr>
          <a:lstStyle/>
          <a:p>
            <a:pPr defTabSz="1300460" hangingPunct="1"/>
            <a:r>
              <a:rPr lang="en-US" sz="2000" kern="1200" dirty="0">
                <a:solidFill>
                  <a:schemeClr val="bg1"/>
                </a:solidFill>
                <a:latin typeface="Trebuchet MS" panose="020B0703020202090204" pitchFamily="34" charset="0"/>
              </a:rPr>
              <a:t>Your institution</a:t>
            </a:r>
          </a:p>
          <a:p>
            <a:pPr defTabSz="1300460" hangingPunct="1"/>
            <a:r>
              <a:rPr lang="en-US" sz="2000" kern="1200" dirty="0">
                <a:solidFill>
                  <a:schemeClr val="bg1"/>
                </a:solidFill>
                <a:latin typeface="Trebuchet MS" panose="020B0703020202090204" pitchFamily="34" charset="0"/>
              </a:rPr>
              <a:t>logo here</a:t>
            </a:r>
          </a:p>
        </p:txBody>
      </p:sp>
      <p:pic>
        <p:nvPicPr>
          <p:cNvPr id="11" name="Picture 10" descr="A logo with wings and a symbol on it&#10;&#10;AI-generated content may be incorrect.">
            <a:extLst>
              <a:ext uri="{FF2B5EF4-FFF2-40B4-BE49-F238E27FC236}">
                <a16:creationId xmlns:a16="http://schemas.microsoft.com/office/drawing/2014/main" id="{43A1F366-6063-6265-6470-972055CFF843}"/>
              </a:ext>
            </a:extLst>
          </p:cNvPr>
          <p:cNvPicPr>
            <a:picLocks noChangeAspect="1"/>
          </p:cNvPicPr>
          <p:nvPr/>
        </p:nvPicPr>
        <p:blipFill>
          <a:blip r:embed="rId2"/>
          <a:stretch>
            <a:fillRect/>
          </a:stretch>
        </p:blipFill>
        <p:spPr>
          <a:xfrm>
            <a:off x="4092285" y="208081"/>
            <a:ext cx="4007428" cy="2203304"/>
          </a:xfrm>
          <a:prstGeom prst="rect">
            <a:avLst/>
          </a:prstGeom>
        </p:spPr>
      </p:pic>
    </p:spTree>
    <p:extLst>
      <p:ext uri="{BB962C8B-B14F-4D97-AF65-F5344CB8AC3E}">
        <p14:creationId xmlns:p14="http://schemas.microsoft.com/office/powerpoint/2010/main" val="3328775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8B868-A6E3-C235-E4C5-CAE1C7FC0DF2}"/>
              </a:ext>
            </a:extLst>
          </p:cNvPr>
          <p:cNvSpPr>
            <a:spLocks noGrp="1"/>
          </p:cNvSpPr>
          <p:nvPr>
            <p:ph type="title"/>
          </p:nvPr>
        </p:nvSpPr>
        <p:spPr/>
        <p:txBody>
          <a:bodyPr/>
          <a:lstStyle/>
          <a:p>
            <a:r>
              <a:rPr lang="en-HR" dirty="0">
                <a:solidFill>
                  <a:schemeClr val="bg1"/>
                </a:solidFill>
              </a:rPr>
              <a:t>*Delete this slide when finished*</a:t>
            </a:r>
          </a:p>
        </p:txBody>
      </p:sp>
      <p:sp>
        <p:nvSpPr>
          <p:cNvPr id="3" name="Content Placeholder 2">
            <a:extLst>
              <a:ext uri="{FF2B5EF4-FFF2-40B4-BE49-F238E27FC236}">
                <a16:creationId xmlns:a16="http://schemas.microsoft.com/office/drawing/2014/main" id="{4B87DF33-939E-CA33-CBE4-071B7AD2D40A}"/>
              </a:ext>
            </a:extLst>
          </p:cNvPr>
          <p:cNvSpPr>
            <a:spLocks noGrp="1"/>
          </p:cNvSpPr>
          <p:nvPr>
            <p:ph idx="1"/>
          </p:nvPr>
        </p:nvSpPr>
        <p:spPr/>
        <p:txBody>
          <a:bodyPr/>
          <a:lstStyle/>
          <a:p>
            <a:r>
              <a:rPr lang="en-GB" dirty="0">
                <a:solidFill>
                  <a:schemeClr val="bg1"/>
                </a:solidFill>
              </a:rPr>
              <a:t>The presentation template is is more of a guideline than a strict rule. </a:t>
            </a:r>
          </a:p>
          <a:p>
            <a:r>
              <a:rPr lang="en-GB" dirty="0">
                <a:solidFill>
                  <a:schemeClr val="bg1"/>
                </a:solidFill>
              </a:rPr>
              <a:t>Feel free to add slides if needed, but the core slides are mandatory:</a:t>
            </a:r>
          </a:p>
          <a:p>
            <a:pPr lvl="1"/>
            <a:r>
              <a:rPr lang="en-GB" dirty="0">
                <a:solidFill>
                  <a:schemeClr val="bg1"/>
                </a:solidFill>
              </a:rPr>
              <a:t>Title</a:t>
            </a:r>
          </a:p>
          <a:p>
            <a:pPr lvl="1"/>
            <a:r>
              <a:rPr lang="en-GB" dirty="0">
                <a:solidFill>
                  <a:schemeClr val="bg1"/>
                </a:solidFill>
              </a:rPr>
              <a:t>Disclaimer</a:t>
            </a:r>
          </a:p>
          <a:p>
            <a:pPr lvl="1"/>
            <a:r>
              <a:rPr lang="en-GB" dirty="0">
                <a:solidFill>
                  <a:schemeClr val="bg1"/>
                </a:solidFill>
              </a:rPr>
              <a:t>Disclosures/Conflict of interest</a:t>
            </a:r>
          </a:p>
          <a:p>
            <a:pPr lvl="1"/>
            <a:r>
              <a:rPr lang="en-GB" dirty="0">
                <a:solidFill>
                  <a:schemeClr val="bg1"/>
                </a:solidFill>
              </a:rPr>
              <a:t>Case/Procedure Description</a:t>
            </a:r>
          </a:p>
          <a:p>
            <a:pPr lvl="1"/>
            <a:r>
              <a:rPr lang="en-GB" dirty="0">
                <a:solidFill>
                  <a:schemeClr val="bg1"/>
                </a:solidFill>
              </a:rPr>
              <a:t>Video</a:t>
            </a:r>
          </a:p>
          <a:p>
            <a:pPr lvl="1"/>
            <a:r>
              <a:rPr lang="en-GB" dirty="0">
                <a:solidFill>
                  <a:schemeClr val="bg1"/>
                </a:solidFill>
              </a:rPr>
              <a:t>Conclusion</a:t>
            </a:r>
          </a:p>
          <a:p>
            <a:pPr lvl="1"/>
            <a:endParaRPr lang="en-HR" dirty="0">
              <a:solidFill>
                <a:schemeClr val="bg1"/>
              </a:solidFill>
            </a:endParaRPr>
          </a:p>
        </p:txBody>
      </p:sp>
    </p:spTree>
    <p:extLst>
      <p:ext uri="{BB962C8B-B14F-4D97-AF65-F5344CB8AC3E}">
        <p14:creationId xmlns:p14="http://schemas.microsoft.com/office/powerpoint/2010/main" val="2016977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7CE4D-7ACA-22B3-A9DE-FFBF76785262}"/>
              </a:ext>
            </a:extLst>
          </p:cNvPr>
          <p:cNvSpPr>
            <a:spLocks noGrp="1"/>
          </p:cNvSpPr>
          <p:nvPr>
            <p:ph type="title"/>
          </p:nvPr>
        </p:nvSpPr>
        <p:spPr/>
        <p:txBody>
          <a:bodyPr/>
          <a:lstStyle/>
          <a:p>
            <a:pPr algn="ctr"/>
            <a:r>
              <a:rPr lang="en-HR" dirty="0">
                <a:solidFill>
                  <a:schemeClr val="bg1"/>
                </a:solidFill>
                <a:latin typeface="Trebuchet MS" panose="020B0703020202090204" pitchFamily="34" charset="0"/>
              </a:rPr>
              <a:t>Disclaimer</a:t>
            </a:r>
          </a:p>
        </p:txBody>
      </p:sp>
      <p:sp>
        <p:nvSpPr>
          <p:cNvPr id="3" name="Content Placeholder 2">
            <a:extLst>
              <a:ext uri="{FF2B5EF4-FFF2-40B4-BE49-F238E27FC236}">
                <a16:creationId xmlns:a16="http://schemas.microsoft.com/office/drawing/2014/main" id="{264CD682-FAAD-0BA0-AE41-A3D39BF96DF9}"/>
              </a:ext>
            </a:extLst>
          </p:cNvPr>
          <p:cNvSpPr>
            <a:spLocks noGrp="1"/>
          </p:cNvSpPr>
          <p:nvPr>
            <p:ph idx="1"/>
          </p:nvPr>
        </p:nvSpPr>
        <p:spPr/>
        <p:txBody>
          <a:bodyPr>
            <a:noAutofit/>
          </a:bodyPr>
          <a:lstStyle/>
          <a:p>
            <a:pPr marL="0" indent="0">
              <a:buNone/>
            </a:pPr>
            <a:r>
              <a:rPr lang="en-GB" sz="2100" dirty="0">
                <a:solidFill>
                  <a:schemeClr val="bg1"/>
                </a:solidFill>
                <a:latin typeface="Trebuchet MS" panose="020B0703020202090204" pitchFamily="34" charset="0"/>
              </a:rPr>
              <a:t>Healthcare professionals and investigators must rely upon their own expertise, training and judgment when interpreting or applying any techniques, data, or recommendations presented in this material. Given the advances in medicine, users should independently confirm all diagnostic criteria, medication dosages, and technical settings before clinical implementation.</a:t>
            </a:r>
          </a:p>
          <a:p>
            <a:pPr marL="0" indent="0">
              <a:buNone/>
            </a:pPr>
            <a:r>
              <a:rPr lang="en-GB" sz="2100" dirty="0">
                <a:solidFill>
                  <a:schemeClr val="bg1"/>
                </a:solidFill>
                <a:latin typeface="Trebuchet MS" panose="020B0703020202090204" pitchFamily="34" charset="0"/>
              </a:rPr>
              <a:t>The video serves an educational purpose only. It is meant to reinforce, not replace formal instruction, hands-on training, and direct oversight by qualified supervisors. Viewers are responsible for consulting the most up-to-date manufacturer guidance for every device illustrated, and for verifying all indications, contraindications, and procedural details.</a:t>
            </a:r>
          </a:p>
          <a:p>
            <a:pPr marL="0" indent="0">
              <a:buNone/>
            </a:pPr>
            <a:r>
              <a:rPr lang="en-GB" sz="2100" dirty="0">
                <a:solidFill>
                  <a:schemeClr val="bg1"/>
                </a:solidFill>
                <a:latin typeface="Trebuchet MS" panose="020B0703020202090204" pitchFamily="34" charset="0"/>
              </a:rPr>
              <a:t>To the fullest extent allowed by law, </a:t>
            </a:r>
            <a:r>
              <a:rPr lang="en-GB" sz="2100" i="1" dirty="0">
                <a:solidFill>
                  <a:schemeClr val="bg1"/>
                </a:solidFill>
                <a:latin typeface="Trebuchet MS" panose="020B0703020202090204" pitchFamily="34" charset="0"/>
              </a:rPr>
              <a:t>PIPJ</a:t>
            </a:r>
            <a:r>
              <a:rPr lang="en-GB" sz="2100" dirty="0">
                <a:solidFill>
                  <a:schemeClr val="bg1"/>
                </a:solidFill>
                <a:latin typeface="Trebuchet MS" panose="020B0703020202090204" pitchFamily="34" charset="0"/>
              </a:rPr>
              <a:t>, its editors, and affiliated entities accept no liability for injury, loss, or damage arising from the use or application of any methods, products, instructions, or concepts contained or depicted herein, whether such claims are based on product liability, negligence, or any other legal theory.</a:t>
            </a:r>
            <a:endParaRPr lang="en-HR" sz="2100" dirty="0">
              <a:solidFill>
                <a:schemeClr val="bg1"/>
              </a:solidFill>
              <a:latin typeface="Trebuchet MS" panose="020B0703020202090204" pitchFamily="34" charset="0"/>
            </a:endParaRPr>
          </a:p>
        </p:txBody>
      </p:sp>
    </p:spTree>
    <p:extLst>
      <p:ext uri="{BB962C8B-B14F-4D97-AF65-F5344CB8AC3E}">
        <p14:creationId xmlns:p14="http://schemas.microsoft.com/office/powerpoint/2010/main" val="974694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71A53-AF0D-AA0C-0115-A33F5906A731}"/>
              </a:ext>
            </a:extLst>
          </p:cNvPr>
          <p:cNvSpPr>
            <a:spLocks noGrp="1"/>
          </p:cNvSpPr>
          <p:nvPr>
            <p:ph type="title"/>
          </p:nvPr>
        </p:nvSpPr>
        <p:spPr/>
        <p:txBody>
          <a:bodyPr/>
          <a:lstStyle/>
          <a:p>
            <a:pPr algn="ctr"/>
            <a:r>
              <a:rPr lang="en-HR" dirty="0">
                <a:solidFill>
                  <a:schemeClr val="bg1"/>
                </a:solidFill>
                <a:latin typeface="Trebuchet MS" panose="020B0703020202090204" pitchFamily="34" charset="0"/>
              </a:rPr>
              <a:t>Disclosures/Conflict of Interest</a:t>
            </a:r>
          </a:p>
        </p:txBody>
      </p:sp>
      <p:sp>
        <p:nvSpPr>
          <p:cNvPr id="3" name="Content Placeholder 2">
            <a:extLst>
              <a:ext uri="{FF2B5EF4-FFF2-40B4-BE49-F238E27FC236}">
                <a16:creationId xmlns:a16="http://schemas.microsoft.com/office/drawing/2014/main" id="{BF739353-6DB0-EF84-5E94-92529DDCC47F}"/>
              </a:ext>
            </a:extLst>
          </p:cNvPr>
          <p:cNvSpPr>
            <a:spLocks noGrp="1"/>
          </p:cNvSpPr>
          <p:nvPr>
            <p:ph idx="1"/>
          </p:nvPr>
        </p:nvSpPr>
        <p:spPr/>
        <p:txBody>
          <a:bodyPr/>
          <a:lstStyle/>
          <a:p>
            <a:r>
              <a:rPr lang="en-HR" dirty="0">
                <a:solidFill>
                  <a:schemeClr val="bg1"/>
                </a:solidFill>
                <a:latin typeface="Trebuchet MS" panose="020B0703020202090204" pitchFamily="34" charset="0"/>
              </a:rPr>
              <a:t>Author 1: None to disclose</a:t>
            </a:r>
          </a:p>
          <a:p>
            <a:r>
              <a:rPr lang="en-HR" dirty="0">
                <a:solidFill>
                  <a:schemeClr val="bg1"/>
                </a:solidFill>
                <a:latin typeface="Trebuchet MS" panose="020B0703020202090204" pitchFamily="34" charset="0"/>
              </a:rPr>
              <a:t>Author 2:</a:t>
            </a:r>
          </a:p>
          <a:p>
            <a:endParaRPr lang="en-HR" dirty="0">
              <a:solidFill>
                <a:schemeClr val="bg1"/>
              </a:solidFill>
              <a:latin typeface="Trebuchet MS" panose="020B0703020202090204" pitchFamily="34" charset="0"/>
            </a:endParaRPr>
          </a:p>
          <a:p>
            <a:pPr marL="0" indent="0">
              <a:buNone/>
            </a:pPr>
            <a:endParaRPr lang="en-HR" dirty="0">
              <a:solidFill>
                <a:schemeClr val="bg1"/>
              </a:solidFill>
              <a:latin typeface="Trebuchet MS" panose="020B0703020202090204" pitchFamily="34" charset="0"/>
            </a:endParaRPr>
          </a:p>
        </p:txBody>
      </p:sp>
    </p:spTree>
    <p:extLst>
      <p:ext uri="{BB962C8B-B14F-4D97-AF65-F5344CB8AC3E}">
        <p14:creationId xmlns:p14="http://schemas.microsoft.com/office/powerpoint/2010/main" val="357578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7AC10-8CD4-DED7-E011-E3C88E64B47C}"/>
              </a:ext>
            </a:extLst>
          </p:cNvPr>
          <p:cNvSpPr>
            <a:spLocks noGrp="1"/>
          </p:cNvSpPr>
          <p:nvPr>
            <p:ph type="title"/>
          </p:nvPr>
        </p:nvSpPr>
        <p:spPr/>
        <p:txBody>
          <a:bodyPr/>
          <a:lstStyle/>
          <a:p>
            <a:pPr algn="ctr"/>
            <a:r>
              <a:rPr lang="en-HR" dirty="0">
                <a:solidFill>
                  <a:schemeClr val="bg1"/>
                </a:solidFill>
                <a:latin typeface="Trebuchet MS" panose="020B0703020202090204" pitchFamily="34" charset="0"/>
                <a:cs typeface="Calibri" panose="020F0502020204030204" pitchFamily="34" charset="0"/>
              </a:rPr>
              <a:t>Case or Procedure Description</a:t>
            </a:r>
          </a:p>
        </p:txBody>
      </p:sp>
      <p:sp>
        <p:nvSpPr>
          <p:cNvPr id="3" name="Content Placeholder 2">
            <a:extLst>
              <a:ext uri="{FF2B5EF4-FFF2-40B4-BE49-F238E27FC236}">
                <a16:creationId xmlns:a16="http://schemas.microsoft.com/office/drawing/2014/main" id="{3A84DE34-A92E-F3C0-020E-45A412447D62}"/>
              </a:ext>
            </a:extLst>
          </p:cNvPr>
          <p:cNvSpPr>
            <a:spLocks noGrp="1"/>
          </p:cNvSpPr>
          <p:nvPr>
            <p:ph idx="1"/>
          </p:nvPr>
        </p:nvSpPr>
        <p:spPr/>
        <p:txBody>
          <a:bodyPr/>
          <a:lstStyle/>
          <a:p>
            <a:r>
              <a:rPr lang="en-HR" dirty="0">
                <a:solidFill>
                  <a:schemeClr val="bg1"/>
                </a:solidFill>
                <a:latin typeface="Trebuchet MS" panose="020B0703020202090204" pitchFamily="34" charset="0"/>
                <a:cs typeface="Calibri" panose="020F0502020204030204" pitchFamily="34" charset="0"/>
              </a:rPr>
              <a:t>Briefly describe the case and/or procedure in several bullet points</a:t>
            </a:r>
          </a:p>
        </p:txBody>
      </p:sp>
    </p:spTree>
    <p:extLst>
      <p:ext uri="{BB962C8B-B14F-4D97-AF65-F5344CB8AC3E}">
        <p14:creationId xmlns:p14="http://schemas.microsoft.com/office/powerpoint/2010/main" val="1113889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A1C02-BD36-7366-665E-6EBC304D5AA6}"/>
              </a:ext>
            </a:extLst>
          </p:cNvPr>
          <p:cNvSpPr>
            <a:spLocks noGrp="1"/>
          </p:cNvSpPr>
          <p:nvPr>
            <p:ph type="title"/>
          </p:nvPr>
        </p:nvSpPr>
        <p:spPr/>
        <p:txBody>
          <a:bodyPr/>
          <a:lstStyle/>
          <a:p>
            <a:r>
              <a:rPr lang="en-HR" dirty="0">
                <a:solidFill>
                  <a:schemeClr val="bg1"/>
                </a:solidFill>
                <a:latin typeface="Trebuchet MS" panose="020B0703020202090204" pitchFamily="34" charset="0"/>
              </a:rPr>
              <a:t>Video</a:t>
            </a:r>
          </a:p>
        </p:txBody>
      </p:sp>
      <p:sp>
        <p:nvSpPr>
          <p:cNvPr id="3" name="Content Placeholder 2">
            <a:extLst>
              <a:ext uri="{FF2B5EF4-FFF2-40B4-BE49-F238E27FC236}">
                <a16:creationId xmlns:a16="http://schemas.microsoft.com/office/drawing/2014/main" id="{6EB0E0AE-C272-ACED-BAFE-FFF84033D22F}"/>
              </a:ext>
            </a:extLst>
          </p:cNvPr>
          <p:cNvSpPr>
            <a:spLocks noGrp="1"/>
          </p:cNvSpPr>
          <p:nvPr>
            <p:ph idx="1"/>
          </p:nvPr>
        </p:nvSpPr>
        <p:spPr/>
        <p:txBody>
          <a:bodyPr>
            <a:normAutofit/>
          </a:bodyPr>
          <a:lstStyle/>
          <a:p>
            <a:r>
              <a:rPr lang="en-GB" b="0" i="0" dirty="0">
                <a:solidFill>
                  <a:schemeClr val="bg1"/>
                </a:solidFill>
                <a:effectLst/>
                <a:latin typeface="Trebuchet MS" panose="020B0703020202090204" pitchFamily="34" charset="0"/>
              </a:rPr>
              <a:t>Format – MP4 or MOV.</a:t>
            </a:r>
          </a:p>
          <a:p>
            <a:r>
              <a:rPr lang="en-GB" b="0" i="0" dirty="0">
                <a:solidFill>
                  <a:schemeClr val="bg1"/>
                </a:solidFill>
                <a:effectLst/>
                <a:latin typeface="Trebuchet MS" panose="020B0703020202090204" pitchFamily="34" charset="0"/>
              </a:rPr>
              <a:t>Duration – ≤ 8 minutes.</a:t>
            </a:r>
          </a:p>
          <a:p>
            <a:r>
              <a:rPr lang="en-GB" b="0" i="0" dirty="0">
                <a:solidFill>
                  <a:schemeClr val="bg1"/>
                </a:solidFill>
                <a:effectLst/>
                <a:latin typeface="Trebuchet MS" panose="020B0703020202090204" pitchFamily="34" charset="0"/>
              </a:rPr>
              <a:t>Audio – English narration, clearly spoken. Avoid synthetic voices and background sounds.</a:t>
            </a:r>
          </a:p>
          <a:p>
            <a:r>
              <a:rPr lang="en-GB" b="0" i="0" dirty="0">
                <a:solidFill>
                  <a:schemeClr val="bg1"/>
                </a:solidFill>
                <a:effectLst/>
                <a:latin typeface="Trebuchet MS" panose="020B0703020202090204" pitchFamily="34" charset="0"/>
              </a:rPr>
              <a:t>Framing – close‑up procedural views; avoid wide room shots.</a:t>
            </a:r>
          </a:p>
          <a:p>
            <a:r>
              <a:rPr lang="en-GB" dirty="0">
                <a:solidFill>
                  <a:schemeClr val="bg1"/>
                </a:solidFill>
                <a:latin typeface="Trebuchet MS" panose="020B0703020202090204" pitchFamily="34" charset="0"/>
              </a:rPr>
              <a:t>If relevant, include imaging data</a:t>
            </a:r>
          </a:p>
          <a:p>
            <a:r>
              <a:rPr lang="en-GB" b="0" i="0" dirty="0">
                <a:solidFill>
                  <a:schemeClr val="bg1"/>
                </a:solidFill>
                <a:effectLst/>
                <a:latin typeface="Trebuchet MS" panose="020B0703020202090204" pitchFamily="34" charset="0"/>
              </a:rPr>
              <a:t>Convert your presentation into MP4 or MOV file, </a:t>
            </a:r>
          </a:p>
          <a:p>
            <a:r>
              <a:rPr lang="en-GB" b="0" i="0" dirty="0">
                <a:solidFill>
                  <a:schemeClr val="bg1"/>
                </a:solidFill>
                <a:effectLst/>
                <a:latin typeface="Trebuchet MS" panose="020B0703020202090204" pitchFamily="34" charset="0"/>
              </a:rPr>
              <a:t>File size ≤ 300MB</a:t>
            </a:r>
          </a:p>
          <a:p>
            <a:endParaRPr lang="en-GB" b="0" i="0" dirty="0">
              <a:solidFill>
                <a:schemeClr val="bg1"/>
              </a:solidFill>
              <a:effectLst/>
              <a:latin typeface="Trebuchet MS" panose="020B0703020202090204" pitchFamily="34" charset="0"/>
            </a:endParaRPr>
          </a:p>
          <a:p>
            <a:endParaRPr lang="en-GB" b="0" i="0" dirty="0">
              <a:solidFill>
                <a:schemeClr val="bg1"/>
              </a:solidFill>
              <a:effectLst/>
              <a:latin typeface="Trebuchet MS" panose="020B0703020202090204" pitchFamily="34" charset="0"/>
            </a:endParaRPr>
          </a:p>
          <a:p>
            <a:endParaRPr lang="en-GB" b="0" i="0" dirty="0">
              <a:solidFill>
                <a:schemeClr val="bg1"/>
              </a:solidFill>
              <a:effectLst/>
              <a:latin typeface="Trebuchet MS" panose="020B0703020202090204" pitchFamily="34" charset="0"/>
            </a:endParaRPr>
          </a:p>
        </p:txBody>
      </p:sp>
    </p:spTree>
    <p:extLst>
      <p:ext uri="{BB962C8B-B14F-4D97-AF65-F5344CB8AC3E}">
        <p14:creationId xmlns:p14="http://schemas.microsoft.com/office/powerpoint/2010/main" val="417868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F9C7C-CC4F-B671-CB16-6801435DEBF7}"/>
              </a:ext>
            </a:extLst>
          </p:cNvPr>
          <p:cNvSpPr>
            <a:spLocks noGrp="1"/>
          </p:cNvSpPr>
          <p:nvPr>
            <p:ph type="title"/>
          </p:nvPr>
        </p:nvSpPr>
        <p:spPr/>
        <p:txBody>
          <a:bodyPr/>
          <a:lstStyle/>
          <a:p>
            <a:pPr algn="ctr"/>
            <a:r>
              <a:rPr lang="en-HR" dirty="0">
                <a:solidFill>
                  <a:schemeClr val="bg1"/>
                </a:solidFill>
                <a:latin typeface="Trebuchet MS" panose="020B0703020202090204" pitchFamily="34" charset="0"/>
              </a:rPr>
              <a:t>Conclusion</a:t>
            </a:r>
          </a:p>
        </p:txBody>
      </p:sp>
      <p:sp>
        <p:nvSpPr>
          <p:cNvPr id="3" name="Content Placeholder 2">
            <a:extLst>
              <a:ext uri="{FF2B5EF4-FFF2-40B4-BE49-F238E27FC236}">
                <a16:creationId xmlns:a16="http://schemas.microsoft.com/office/drawing/2014/main" id="{DD456386-49E8-5092-8588-126C08D348C9}"/>
              </a:ext>
            </a:extLst>
          </p:cNvPr>
          <p:cNvSpPr>
            <a:spLocks noGrp="1"/>
          </p:cNvSpPr>
          <p:nvPr>
            <p:ph idx="1"/>
          </p:nvPr>
        </p:nvSpPr>
        <p:spPr/>
        <p:txBody>
          <a:bodyPr/>
          <a:lstStyle/>
          <a:p>
            <a:r>
              <a:rPr lang="en-HR" dirty="0">
                <a:solidFill>
                  <a:schemeClr val="bg1"/>
                </a:solidFill>
                <a:latin typeface="Trebuchet MS" panose="020B0703020202090204" pitchFamily="34" charset="0"/>
              </a:rPr>
              <a:t>Conclude the presentation in several bullet points</a:t>
            </a:r>
          </a:p>
        </p:txBody>
      </p:sp>
    </p:spTree>
    <p:extLst>
      <p:ext uri="{BB962C8B-B14F-4D97-AF65-F5344CB8AC3E}">
        <p14:creationId xmlns:p14="http://schemas.microsoft.com/office/powerpoint/2010/main" val="3266273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925</TotalTime>
  <Words>332</Words>
  <Application>Microsoft Macintosh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Trebuchet MS</vt:lpstr>
      <vt:lpstr>Office Theme</vt:lpstr>
      <vt:lpstr>Title</vt:lpstr>
      <vt:lpstr>*Delete this slide when finished*</vt:lpstr>
      <vt:lpstr>Disclaimer</vt:lpstr>
      <vt:lpstr>Disclosures/Conflict of Interest</vt:lpstr>
      <vt:lpstr>Case or Procedure Description</vt:lpstr>
      <vt:lpstr>Video</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Matej Sapina</dc:creator>
  <cp:lastModifiedBy>Matej Sapina</cp:lastModifiedBy>
  <cp:revision>2</cp:revision>
  <dcterms:created xsi:type="dcterms:W3CDTF">2025-07-04T18:21:03Z</dcterms:created>
  <dcterms:modified xsi:type="dcterms:W3CDTF">2025-07-05T09:46:15Z</dcterms:modified>
</cp:coreProperties>
</file>